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dMasterIdLst>
    <p:sldMasterId id="2147483672" r:id="rId5"/>
  </p:sldMasterIdLst>
  <p:sldIdLst>
    <p:sldId id="256" r:id="rId6"/>
    <p:sldId id="261" r:id="rId7"/>
    <p:sldId id="259" r:id="rId8"/>
    <p:sldId id="260" r:id="rId9"/>
    <p:sldId id="265" r:id="rId10"/>
    <p:sldId id="264" r:id="rId11"/>
    <p:sldId id="263" r:id="rId12"/>
    <p:sldId id="266" r:id="rId13"/>
  </p:sldIdLst>
  <p:sldSz cx="9144000" cy="6858000"/>
  <p:notesSz cx="6858000" cy="91440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txBgFill val="auto"/>
        <a:latin typeface="Calibri" pitchFamily="2" charset="0"/>
        <a:ea typeface="SimSun" pitchFamily="0" charset="0"/>
        <a:cs typeface="Times New Roman" pitchFamily="1" charset="0"/>
      </a:defRPr>
    </a:lvl9pPr>
  </p:defaultTextStyle>
</p:presentation>
</file>

<file path=ppt/presProps.xml><?xml version="1.0" encoding="utf-8"?>
<p:presentation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dt="1544984320" val="944" revOS="4"/>
      <pr:smFileRevision xmlns:pr="smNativeData" dt="1544984320" val="101"/>
      <pr:guideOptions xmlns:pr="smNativeData" dt="1544984320" snapToGrid="1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ideViewPr>
    <p:cSldViewPr snapToObjects="1" showGuides="1">
      <p:cViewPr varScale="1">
        <p:scale>
          <a:sx n="99" d="100"/>
          <a:sy n="99" d="100"/>
        </p:scale>
        <p:origin x="1853" y="211"/>
      </p:cViewPr>
      <p:guideLst x="0" y="0">
        <p:guide orient="horz" pos="2160"/>
        <p:guide pos="2880"/>
      </p:guideLst>
    </p:cSldViewPr>
  </p:slideViewPr>
  <p:outlineViewPr>
    <p:cViewPr>
      <p:scale>
        <a:sx n="303" d="100"/>
        <a:sy n="303" d="100"/>
      </p:scale>
      <p:origin x="0" y="0"/>
    </p:cViewPr>
  </p:outlineViewPr>
  <p:sorterViewPr>
    <p:cViewPr>
      <p:scale>
        <a:sx n="26" d="100"/>
        <a:sy n="26" d="100"/>
      </p:scale>
      <p:origin x="0" y="0"/>
    </p:cViewPr>
  </p:sorterViewPr>
  <p:notesViewPr>
    <p:cSldViewPr snapToObjects="1" showGuides="1">
      <p:cViewPr>
        <p:scale>
          <a:sx n="99" d="100"/>
          <a:sy n="99" d="100"/>
        </p:scale>
        <p:origin x="1853" y="211"/>
      </p:cViewPr>
    </p:cSldViewPr>
  </p:notesViewPr>
  <p:gridSpacing cx="71755" cy="71755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showMasterSp="0" type="title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1"/>
          <p:cNvSpPr>
            <a:extLst>
              <a:ext uri="smNativeData">
                <pr:smNativeData xmlns:pr="smNativeData" val="SMDATA_16_AJcWXBMAAAAlAAAAZAAAAA8BAAAAkAAAAEgAAACQAAAASAAAAAAAAAAAAAAAAAAAAAEAAABQAAAAAAAAAAAA4D8AAAAAAADgPwAAAAAAAOA/AAAAAAAA4D8AAAAAAADgPwAAAAAAAOA/AAAAAAAA4D8AAAAAAADgPwAAAAAAAOA/AAAAAAAA4D8CAAAAjAAAAAE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AAAAKwEAAA6OAAAeCUAABAAAAAmAAAACAAAAP//////////"/>
              </a:ext>
            </a:extLst>
          </p:cNvSpPr>
          <p:nvPr/>
        </p:nvSpPr>
        <p:spPr>
          <a:xfrm>
            <a:off x="0" y="759460"/>
            <a:ext cx="9140190" cy="533146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lAYAAAAIAACUMwAABRwAABAAAAAmAAAACAAAAIGAAAAAAAAA"/>
              </a:ext>
            </a:extLst>
          </p:cNvSpPr>
          <p:nvPr>
            <p:ph type="ctrTitle"/>
          </p:nvPr>
        </p:nvSpPr>
        <p:spPr>
          <a:xfrm>
            <a:off x="1069340" y="1300480"/>
            <a:ext cx="7315200" cy="3254375"/>
          </a:xfrm>
        </p:spPr>
        <p:txBody>
          <a:bodyPr vert="horz" wrap="square" numCol="1" anchor="b">
            <a:prstTxWarp prst="textNoShape">
              <a:avLst/>
            </a:prstTxWarp>
          </a:bodyPr>
          <a:lstStyle>
            <a:lvl1pPr>
              <a:defRPr sz="59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4" name="SlideSub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A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g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yAYAALkcAADIMwAAWSIAABAAAAAmAAAACAAAAIGAAAAAAAAA"/>
              </a:ext>
            </a:extLst>
          </p:cNvSpPr>
          <p:nvPr>
            <p:ph type="subTitle" idx="1"/>
          </p:nvPr>
        </p:nvSpPr>
        <p:spPr>
          <a:xfrm>
            <a:off x="1102360" y="4669155"/>
            <a:ext cx="7315200" cy="914400"/>
          </a:xfrm>
        </p:spPr>
        <p:txBody>
          <a:bodyPr vert="horz" wrap="square" numCol="1" anchor="t">
            <a:prstTxWarp prst="textNoShape">
              <a:avLst/>
            </a:prstTxWarp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/>
            <a:r>
              <a:t>Click to edit Master subtitle style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DBAC0CD-83F0-EF36-BE02-75638E4C4820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AD4AB-E5F0-EF22-BE02-13779A4C4846}" type="slidenum">
              <a:t/>
            </a:fld>
          </a:p>
        </p:txBody>
      </p:sp>
      <p:sp>
        <p:nvSpPr>
          <p:cNvPr id="8" name="Rectangle2"/>
          <p:cNvSpPr>
            <a:extLst>
              <a:ext uri="smNativeData">
                <pr:smNativeData xmlns:pr="smNativeData" val="SMDATA_16_AJcWXBMAAAAlAAAAZAAAAA8BAAAAkAAAAEgAAACQAAAASAAAAAAAAAAAAAAAAAAAAAEAAABQAAAAAAAAAAAA4D8AAAAAAADgPwAAAAAAAOA/AAAAAAAA4D8AAAAAAADgPwAAAAAAAOA/AAAAAAAA4D8AAAAAAADgPwAAAAAAAOA/AAAAAAAA4D8CAAAAjAAAAAEAAAAAAAAAzMzMDf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MzMBv///wEAAAAAAAAAAAAAAAAAAAAAAAAAAAAAAAAAAAAAAAAAAE1NTQJ/f38AgICAA8zMzADAwP8Af39/AAAAAAAAAAAAAAAAAAAAAAAAAAAAIQAAABgAAAAUAAAABzkAAK0EAAAISwAAeSUAABAAAAAmAAAACAAAAP//////////"/>
              </a:ext>
            </a:extLst>
          </p:cNvSpPr>
          <p:nvPr/>
        </p:nvSpPr>
        <p:spPr>
          <a:xfrm>
            <a:off x="9270365" y="760095"/>
            <a:ext cx="2926715" cy="533146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</p:sp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jgEAAOkGAACxEwAANSM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6_AJcWXBMAAAAlAAAAZAAAAA8BAAAAkAAAAEgAAACQAAAASAAAAAAAAAAAAAAAAQ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hcAAFIFAADORAAA0CQAABAAAAAmAAAACAAAAIIAAAAAAAAA"/>
              </a:ext>
            </a:extLst>
          </p:cNvSpPr>
          <p:nvPr>
            <p:ph idx="1"/>
          </p:nvPr>
        </p:nvSpPr>
        <p:spPr/>
        <p:txBody>
          <a:bodyPr vert="vert" wrap="square" numCol="1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DBAEED6-98F0-EF18-BE02-6E4DA04C483B}" type="datetime1">
              <a:t>{Date/Time}</a:t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AF1AB-E5F0-EF07-BE02-1352BF4C4846}" type="slidenum">
              <a:t>{Nr.}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Q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jgEAAOkGAACxEwAANiMAABAAAAAmAAAACAAAAAMAAAAAAAAA"/>
              </a:ext>
            </a:extLst>
          </p:cNvSpPr>
          <p:nvPr>
            <p:ph type="title"/>
          </p:nvPr>
        </p:nvSpPr>
        <p:spPr>
          <a:xfrm>
            <a:off x="252730" y="1123315"/>
            <a:ext cx="2948305" cy="4600575"/>
          </a:xfrm>
        </p:spPr>
        <p:txBody>
          <a:bodyPr vert="vert" wrap="square" numCol="1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6_AJcWXBMAAAAlAAAAZAAAAA8BAAAAkAAAAEgAAACQAAAASAAAAAAAAAAAAAAAAQ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hcAAFEFAADORAAAzyQAABAAAAAmAAAACAAAAIMAAAAAAAAA"/>
              </a:ext>
            </a:extLst>
          </p:cNvSpPr>
          <p:nvPr>
            <p:ph idx="1"/>
          </p:nvPr>
        </p:nvSpPr>
        <p:spPr>
          <a:xfrm>
            <a:off x="3869690" y="864235"/>
            <a:ext cx="7315200" cy="5119370"/>
          </a:xfrm>
        </p:spPr>
        <p:txBody>
          <a:bodyPr vert="vert" wrap="square" numCol="1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DBAC61C-52F0-EF30-BE02-A465884C48F1}" type="datetime1">
              <a:t>{Date/Time}</a:t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A963F-71F0-EF60-BE02-8735D84C48D2}" type="slidenum">
              <a:t>{Nr.}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g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jgEAAOkGAACxEwAANSM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g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hcAAFIFAADORAAA0CQAABAAAAAmAAAACAAAAAAAAAAAAAAA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DBAB25F-11F0-EF44-BE02-E711FC4C48B2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AC2E9-A7F0-EF34-BE02-51618C4C4804}" type="slidenum">
              <a:t/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g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yRcAAAAIAADJRAAABRwAABAAAAAmAAAACAAAAIGAAAAAAAAA"/>
              </a:ext>
            </a:extLst>
          </p:cNvSpPr>
          <p:nvPr>
            <p:ph type="title"/>
          </p:nvPr>
        </p:nvSpPr>
        <p:spPr>
          <a:xfrm>
            <a:off x="3866515" y="1300480"/>
            <a:ext cx="7315200" cy="3254375"/>
          </a:xfrm>
        </p:spPr>
        <p:txBody>
          <a:bodyPr vert="horz" wrap="square" numCol="1" anchor="b">
            <a:prstTxWarp prst="textNoShape">
              <a:avLst/>
            </a:prstTxWarp>
          </a:bodyPr>
          <a:lstStyle>
            <a:lvl1pPr algn="l">
              <a:defRPr sz="5900" b="1">
                <a:solidFill>
                  <a:schemeClr val="tx1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6_AJcWXBMAAAAlAAAAZAAAAA8BAAAAkAAAAEgAAACQAAAASAAAAAAAAAAA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6xcAAL8cAADrRAAAXyIAABAAAAAmAAAACAAAAIGAAAAAAAAA"/>
              </a:ext>
            </a:extLst>
          </p:cNvSpPr>
          <p:nvPr>
            <p:ph idx="1"/>
          </p:nvPr>
        </p:nvSpPr>
        <p:spPr>
          <a:xfrm>
            <a:off x="3888105" y="4672965"/>
            <a:ext cx="7315200" cy="914400"/>
          </a:xfrm>
        </p:spPr>
        <p:txBody>
          <a:bodyPr vert="horz" wrap="square" numCol="1" anchor="t">
            <a:prstTxWarp prst="textNoShape">
              <a:avLst/>
            </a:prstTxWarp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DBAE215-5BF0-EF14-BE02-AD41AC4C48F8}" type="datetime1">
              <a:t>{Date/Time}</a:t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g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AD1F5-BBF0-EF27-BE02-4D729F4C4818}" type="slidenum">
              <a:t>{Nr.}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jgEAAOkGAACxEwAANSM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yRcAAFcFAAAoLQAA1SQAABAAAAAmAAAACAAAAAGAAAAAAAAA"/>
              </a:ext>
            </a:extLst>
          </p:cNvSpPr>
          <p:nvPr>
            <p:ph idx="1"/>
          </p:nvPr>
        </p:nvSpPr>
        <p:spPr>
          <a:xfrm>
            <a:off x="3866515" y="868045"/>
            <a:ext cx="3474085" cy="511937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GjAAAFcFAAB5RQAA1SQAABAAAAAmAAAACAAAAAGAAAAAAAAA"/>
              </a:ext>
            </a:extLst>
          </p:cNvSpPr>
          <p:nvPr>
            <p:ph idx="2"/>
          </p:nvPr>
        </p:nvSpPr>
        <p:spPr>
          <a:xfrm>
            <a:off x="7819390" y="868045"/>
            <a:ext cx="3474085" cy="511937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DBAF5DB-95F0-EF03-BE02-6356BB4C4836}" type="datetime1">
              <a:t>{Date/Time}</a:t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AF6E5-ABF0-EF00-BE02-5D55B84C4808}" type="slidenum">
              <a:t>{Nr.}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jgEAAOkGAACxEwAANSM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yRcAAFcFAAAoLQAATQoAABAAAAAmAAAACAAAAIGAAAAAAAAA"/>
              </a:ext>
            </a:extLst>
          </p:cNvSpPr>
          <p:nvPr>
            <p:ph idx="1"/>
          </p:nvPr>
        </p:nvSpPr>
        <p:spPr>
          <a:xfrm>
            <a:off x="3866515" y="868045"/>
            <a:ext cx="3474085" cy="806450"/>
          </a:xfrm>
        </p:spPr>
        <p:txBody>
          <a:bodyPr vert="horz" wrap="square" numCol="1" anchor="b">
            <a:prstTxWarp prst="textNoShape">
              <a:avLst/>
            </a:prstTxWarp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yRcAAKIKAAAoLQAA1SQAABAAAAAmAAAACAAAAAGAAAAAAAAA"/>
              </a:ext>
            </a:extLst>
          </p:cNvSpPr>
          <p:nvPr>
            <p:ph idx="2"/>
          </p:nvPr>
        </p:nvSpPr>
        <p:spPr>
          <a:xfrm>
            <a:off x="3866515" y="1728470"/>
            <a:ext cx="3474085" cy="425894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GjAAAFcFAAB5RQAATQoAABAAAAAmAAAACAAAAIGAAAAAAAAA"/>
              </a:ext>
            </a:extLst>
          </p:cNvSpPr>
          <p:nvPr>
            <p:ph idx="3"/>
          </p:nvPr>
        </p:nvSpPr>
        <p:spPr>
          <a:xfrm>
            <a:off x="7819390" y="868045"/>
            <a:ext cx="3474085" cy="806450"/>
          </a:xfrm>
        </p:spPr>
        <p:txBody>
          <a:bodyPr vert="horz" wrap="square" numCol="1" anchor="b">
            <a:prstTxWarp prst="textNoShape">
              <a:avLst/>
            </a:prstTxWarp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GjAAAKEKAAB5RQAA1CQAABAAAAAmAAAACAAAAAGAAAAAAAAA"/>
              </a:ext>
            </a:extLst>
          </p:cNvSpPr>
          <p:nvPr>
            <p:ph idx="4"/>
          </p:nvPr>
        </p:nvSpPr>
        <p:spPr>
          <a:xfrm>
            <a:off x="7819390" y="1727835"/>
            <a:ext cx="3474085" cy="425894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E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DBAC9B5-FBF0-EF3F-BE02-0D6A874C4858}" type="datetime1">
              <a:t>{Date/Time}</a:t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A870D-43F0-EF71-BE02-B524C94C48E0}" type="slidenum">
              <a:t>{Nr.}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jgEAAOkGAACxEwAANSM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DBAEB59-17F0-EF1D-BE02-E148A54C48B4}" type="datetime1">
              <a:t>{Date/Time}</a:t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AEC39-77F0-EF1A-BE02-814FA24C48D4}" type="slidenum">
              <a:t>{Nr.}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showMasterSp="0" type="blank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DBAE33F-71F0-EF15-BE02-8740AD4C48D2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AFFE0-AEF0-EF09-BE02-585CB14C480D}" type="slidenum">
              <a:t/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jgEAAOkGAACxEwAADxUAABAAAAAmAAAACAAAAIGAAAAAAAAA"/>
              </a:ext>
            </a:extLst>
          </p:cNvSpPr>
          <p:nvPr>
            <p:ph type="title"/>
          </p:nvPr>
        </p:nvSpPr>
        <p:spPr>
          <a:xfrm>
            <a:off x="252730" y="1123315"/>
            <a:ext cx="2948305" cy="2299970"/>
          </a:xfrm>
        </p:spPr>
        <p:txBody>
          <a:bodyPr vert="horz" wrap="square" numCol="1" anchor="b">
            <a:prstTxWarp prst="textNoShape">
              <a:avLst/>
            </a:prstTxWarp>
          </a:bodyPr>
          <a:lstStyle>
            <a:lvl1pPr algn="l">
              <a:defRPr sz="3200" b="1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FEFAADPRAAAzyQAABAAAAAmAAAACAAAAAGAAAAAAAAA"/>
              </a:ext>
            </a:extLst>
          </p:cNvSpPr>
          <p:nvPr>
            <p:ph idx="1"/>
          </p:nvPr>
        </p:nvSpPr>
        <p:spPr>
          <a:xfrm>
            <a:off x="3870325" y="864235"/>
            <a:ext cx="7315200" cy="5119370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6_AJcWXBMAAAAlAAAAZAAAAA8BAAAAkAAAAEgAAACQAAAASAAAAAAAAAAA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jgEAABAVAACxEwAANyMAABAAAAAmAAAACAAAAIGAAAAAAAAA"/>
              </a:ext>
            </a:extLst>
          </p:cNvSpPr>
          <p:nvPr>
            <p:ph idx="2"/>
          </p:nvPr>
        </p:nvSpPr>
        <p:spPr>
          <a:xfrm>
            <a:off x="252730" y="3423920"/>
            <a:ext cx="2948305" cy="2300605"/>
          </a:xfrm>
        </p:spPr>
        <p:txBody>
          <a:bodyPr vert="horz" wrap="square" numCol="1" anchor="t">
            <a:prstTxWarp prst="textNoShape">
              <a:avLst/>
            </a:prstTxWarp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DBA95B1-FFF0-EF63-BE02-0936DB4C485C}" type="datetime1">
              <a:t>{Date/Time}</a:t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ACAA0-EEF0-EF3C-BE02-1869844C484D}" type="slidenum">
              <a:t>{Nr.}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jgEAAOoGAACxEwAAERUAABAAAAAmAAAACAAAAIGAAAAAAAAA"/>
              </a:ext>
            </a:extLst>
          </p:cNvSpPr>
          <p:nvPr>
            <p:ph type="title"/>
          </p:nvPr>
        </p:nvSpPr>
        <p:spPr>
          <a:xfrm>
            <a:off x="252730" y="1123950"/>
            <a:ext cx="2948305" cy="2300605"/>
          </a:xfrm>
        </p:spPr>
        <p:txBody>
          <a:bodyPr vert="horz" wrap="square" numCol="1" anchor="b">
            <a:prstTxWarp prst="textNoShape">
              <a:avLst/>
            </a:prstTxWarp>
          </a:bodyPr>
          <a:lstStyle>
            <a:lvl1pPr algn="l">
              <a:defRPr sz="3200" b="1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6_AJcWXBMAAAAlAAAAZAAAAA8BAAAAkAAAAEgAAACQAAAASAAAAAAAAAAA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+BUAAKwEAADjRwAAeCUAABAAAAAmAAAACAAAAIGAAAAAAAAA"/>
              </a:ext>
            </a:extLst>
          </p:cNvSpPr>
          <p:nvPr>
            <p:ph idx="1"/>
          </p:nvPr>
        </p:nvSpPr>
        <p:spPr>
          <a:xfrm>
            <a:off x="3571240" y="759460"/>
            <a:ext cx="8114665" cy="5331460"/>
          </a:xfrm>
        </p:spPr>
        <p:txBody>
          <a:bodyPr vert="horz" wrap="square" numCol="1" anchor="t">
            <a:prstTxWarp prst="textNoShape">
              <a:avLst/>
            </a:prstTxWarp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6_AJcWXBMAAAAlAAAAZAAAAA8BAAAAkAAAAEgAAACQAAAASAAAAAAAAAAA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VlZWU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jgEAABAVAACxEwAANyMAABAAAAAmAAAACAAAAIGAAAAAAAAA"/>
              </a:ext>
            </a:extLst>
          </p:cNvSpPr>
          <p:nvPr>
            <p:ph idx="2"/>
          </p:nvPr>
        </p:nvSpPr>
        <p:spPr>
          <a:xfrm>
            <a:off x="252730" y="3423920"/>
            <a:ext cx="2948305" cy="2300605"/>
          </a:xfrm>
        </p:spPr>
        <p:txBody>
          <a:bodyPr vert="horz" wrap="square" numCol="1" anchor="t">
            <a:prstTxWarp prst="textNoShape">
              <a:avLst/>
            </a:prstTxWarp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DBA92E2-ACF0-EF64-BE02-5A31DC4C480F}" type="datetime1">
              <a:t>{Date/Time}</a:t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>{Footer}</a:t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BAE66D-23F0-EF10-BE02-D545A84C4880}" type="slidenum">
              <a:t>{Nr.}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1"/>
          <p:cNvSpPr>
            <a:extLst>
              <a:ext uri="smNativeData">
                <pr:smNativeData xmlns:pr="smNativeData" val="SMDATA_16_AJcWXBMAAAAlAAAAZAAAAA8BAAAAkAAAAEgAAACQAAAASAAAAAAAAAAAAAAAAAAAAAEAAABQAAAAAAAAAAAA4D8AAAAAAADgPwAAAAAAAOA/AAAAAAAA4D8AAAAAAADgPwAAAAAAAOA/AAAAAAAA4D8AAAAAAADgPwAAAAAAAOA/AAAAAAAA4D8CAAAAjAAAAAE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QAAAKwEAAAzFQAAeCUAABAAAAAmAAAACAAAAP//////////"/>
              </a:ext>
            </a:extLst>
          </p:cNvSpPr>
          <p:nvPr/>
        </p:nvSpPr>
        <p:spPr>
          <a:xfrm>
            <a:off x="635" y="759460"/>
            <a:ext cx="3445510" cy="533146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</p:sp>
      <p:sp>
        <p:nvSpPr>
          <p:cNvPr id="3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jgEAAOkGAACxEwAANSMAABAAAAAmAAAACAAAAP//////////"/>
              </a:ext>
            </a:extLst>
          </p:cNvSpPr>
          <p:nvPr>
            <p:ph type="title"/>
          </p:nvPr>
        </p:nvSpPr>
        <p:spPr>
          <a:xfrm>
            <a:off x="252730" y="1123315"/>
            <a:ext cx="2948305" cy="45999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VlZWU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hcAAFIFAADORAAA0CQAABAAAAAmAAAACAAAAP//////////"/>
              </a:ext>
            </a:extLst>
          </p:cNvSpPr>
          <p:nvPr>
            <p:ph type="body" idx="1"/>
          </p:nvPr>
        </p:nvSpPr>
        <p:spPr>
          <a:xfrm>
            <a:off x="3869690" y="864870"/>
            <a:ext cx="7315200" cy="51193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ctr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VlZWU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wEAABwnAAB/EgAAWSkAABAAAAAmAAAACAAAAP//////////"/>
              </a:ext>
            </a:extLst>
          </p:cNvSpPr>
          <p:nvPr>
            <p:ph type="dt" sz="quarter" idx="2"/>
          </p:nvPr>
        </p:nvSpPr>
        <p:spPr>
          <a:xfrm>
            <a:off x="263525" y="6357620"/>
            <a:ext cx="2743200" cy="3638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ctr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pPr/>
            <a:fld id="{1DBA9450-1EF0-EF62-BE02-E837DA4C48BD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zxcAABwnAAAsPAAAWikAABAAAAAmAAAACAAAAP//////////"/>
              </a:ext>
            </a:extLst>
          </p:cNvSpPr>
          <p:nvPr>
            <p:ph type="ftr" sz="quarter" idx="3"/>
          </p:nvPr>
        </p:nvSpPr>
        <p:spPr>
          <a:xfrm>
            <a:off x="3870325" y="6357620"/>
            <a:ext cx="5911215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ctr">
            <a:prstTxWarp prst="textNoShape">
              <a:avLst/>
            </a:prstTxWarp>
          </a:bodyPr>
          <a:lstStyle>
            <a:lvl1pPr algn="ctr">
              <a:defRPr sz="1100"/>
            </a:lvl1pPr>
          </a:lstStyle>
          <a:p>
            <a:pPr/>
            <a:r>
              <a:t>{Footer}</a:t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g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a0EAABwnAADUSgAAWSkAABAAAAAmAAAACAAAAP//////////"/>
              </a:ext>
            </a:extLst>
          </p:cNvSpPr>
          <p:nvPr>
            <p:ph type="sldNum" sz="quarter" idx="4"/>
          </p:nvPr>
        </p:nvSpPr>
        <p:spPr>
          <a:xfrm>
            <a:off x="10634345" y="6357620"/>
            <a:ext cx="1529715" cy="3638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ctr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pPr/>
            <a:fld id="{1DBAFE47-09F0-EF08-BE02-FF5DB04C48AA}" type="slidenum">
              <a:t/>
            </a:fld>
          </a:p>
        </p:txBody>
      </p:sp>
      <p:sp>
        <p:nvSpPr>
          <p:cNvPr id="8" name="Rectangle2"/>
          <p:cNvSpPr>
            <a:extLst>
              <a:ext uri="smNativeData">
                <pr:smNativeData xmlns:pr="smNativeData" val="SMDATA_16_AJcWXBMAAAAlAAAAZAAAAA8BAAAAkAAAAEgAAACQAAAASAAAAAAAAAAAAAAAAAAAAAEAAABQAAAAAAAAAAAA4D8AAAAAAADgPwAAAAAAAOA/AAAAAAAA4D8AAAAAAADgPwAAAAAAAOA/AAAAAAAA4D8AAAAAAADgPwAAAAAAAOA/AAAAAAAA4D8CAAAAjAAAAAEAAAAAAAAAzMzMDf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g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zMzMBv///wEAAAAAAAAAAAAAAAAAAAAAAAAAAAAAAAAAAAAAAAAAAE1NTQJ/f38AgICAA8zMzADAwP8Af39/AAAAAAAAAAAAAAAAAAAAAAAAAAAAIQAAABgAAAAUAAAAr0gAAKwEAAAOSwAAeCUAABAAAAAmAAAACAAAAP//////////"/>
              </a:ext>
            </a:extLst>
          </p:cNvSpPr>
          <p:nvPr/>
        </p:nvSpPr>
        <p:spPr>
          <a:xfrm>
            <a:off x="11815445" y="759460"/>
            <a:ext cx="385445" cy="533146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3600" b="0" i="0" u="none" strike="noStrike" kern="1" spc="0" baseline="0">
          <a:solidFill>
            <a:schemeClr val="tx2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1pPr>
      <a:lvl2pPr marL="4572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2pPr>
      <a:lvl3pPr marL="9144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3pPr>
      <a:lvl4pPr marL="13716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4pPr>
      <a:lvl5pPr marL="18288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5pPr>
      <a:lvl6pPr marL="22860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9pPr>
    </p:titleStyle>
    <p:bodyStyle>
      <a:lvl1pPr marL="342900" marR="0" indent="-3429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1pPr>
      <a:lvl2pPr marL="742950" marR="0" indent="-28575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16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2pPr>
      <a:lvl3pPr marL="1143000" marR="0" indent="-2286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14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3pPr>
      <a:lvl4pPr marL="1600200" marR="0" indent="-2286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12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4pPr>
      <a:lvl5pPr marL="2057400" marR="0" indent="-2286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12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5pPr>
      <a:lvl6pPr marL="2514600" marR="0" indent="-2286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6pPr>
      <a:lvl7pPr marL="2971800" marR="0" indent="-2286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7pPr>
      <a:lvl8pPr marL="3429000" marR="0" indent="-2286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8pPr>
      <a:lvl9pPr marL="3886200" marR="0" indent="-228600" algn="l" defTabSz="44958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9pPr>
    </p:bodyStyle>
    <p:otherStyle>
      <a:lvl1pPr marL="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1pPr>
      <a:lvl2pPr marL="4572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2pPr>
      <a:lvl3pPr marL="9144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3pPr>
      <a:lvl4pPr marL="13716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4pPr>
      <a:lvl5pPr marL="18288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5pPr>
      <a:lvl6pPr marL="22860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4958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txBgFill val="auto"/>
          <a:latin typeface="Calibri" pitchFamily="2" charset="0"/>
          <a:ea typeface="SimSun" pitchFamily="0" charset="0"/>
          <a:cs typeface="Times New Roman" pitchFamily="1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/Relationships>
</file>

<file path=ppt/slides/slide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lAYAAAAIAACUMwAABRwAABAAAAAmAAAACAAAAIAAAAAAAAAA"/>
              </a:ext>
            </a:extLst>
          </p:cNvSpPr>
          <p:nvPr>
            <p:ph type="ctrTitle"/>
          </p:nvPr>
        </p:nvSpPr>
        <p:spPr/>
        <p:txBody>
          <a:bodyPr vert="horz" wrap="square" numCol="1" anchor="ctr">
            <a:prstTxWarp prst="textNoShape">
              <a:avLst/>
            </a:prstTxWarp>
          </a:bodyPr>
          <a:lstStyle/>
          <a:p>
            <a:pPr/>
            <a:r>
              <a:t>DOG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A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yAYAALkcAADIMwAAWSIAABAAAAAmAAAACAAAAAAAAAAAAAAA"/>
              </a:ext>
            </a:extLst>
          </p:cNvSpPr>
          <p:nvPr>
            <p:ph type="subTitle" idx="1"/>
          </p:nvPr>
        </p:nvSpPr>
        <p:spPr/>
        <p:txBody>
          <a:bodyPr/>
          <a:lstStyle/>
          <a:p>
            <a:pPr/>
            <a:r>
              <a:t>An interpreted programming language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lAYAAAAIAACUMwAABRwAABAAAAAmAAAACAAAAHxw////////"/>
              </a:ext>
            </a:extLst>
          </p:cNvSpPr>
          <p:nvPr>
            <p:ph type="ctrTitle"/>
          </p:nvPr>
        </p:nvSpPr>
        <p:spPr>
          <a:noFill/>
          <a:ln>
            <a:noFill/>
          </a:ln>
          <a:effectLst/>
        </p:spPr>
        <p:txBody>
          <a:bodyPr vert="horz" wrap="square" numCol="1" anchor="b">
            <a:prstTxWarp prst="textNoShape">
              <a:avLst/>
            </a:prstTxWarp>
          </a:bodyPr>
          <a:lstStyle/>
          <a:p>
            <a:pPr marL="0" marR="0" indent="0" algn="l" defTabSz="4495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5900"/>
            </a:pPr>
            <a:r>
              <a:t>What have I made?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1"/>
          <p:cNvSpPr>
            <a:extLst>
              <a:ext uri="smNativeData">
                <pr:smNativeData xmlns:pr="smNativeData" val="SMDATA_16_AJcWXBMAAAAlAAAAZQAAAA8BAAAAkAAAAEgAAACQAAAASAAAAAAAAAAAAAAAAAAAAAEAAABQAAAAVFVVVVVV1T8AAAAAAADgPwAAAAAAAOA/AAAAAAAA4D8AAAAAAADgPwAAAAAAAOA/AAAAAAAA4D8AAAAAAADgPwAAAAAAAOA/AAAAAAAA4D8CAAAAjAAAAAEAAAAAAAAAArCfDP///wgAAAAAAAAAAAAAAAAAAAAAAAAAAAAAAAAAAAAAZAAAAAEAAABAAAAAAAAAAAAAAAAAAAAAAAAAAAAAAAAAAAAAAAAAAAAAAAAAAAAAAAAAAAAAAAAAAAAAAAAAAAAAAAAAAAAAAAAAAAAAAAAAAAAAAAAAAAAAAAAAAAAAFAAAADwAAAAB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Y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vQUAAIgDAACDFAAAKAgAABAAAAAmAAAACAAAAP//////////"/>
              </a:ext>
            </a:extLst>
          </p:cNvSpPr>
          <p:nvPr/>
        </p:nvSpPr>
        <p:spPr>
          <a:xfrm>
            <a:off x="932815" y="574040"/>
            <a:ext cx="2401570" cy="75184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  <p:txBody>
          <a:bodyPr vert="horz" wrap="square" numCol="1" anchor="t"/>
          <a:lstStyle/>
          <a:p>
            <a:pPr algn="ctr"/>
            <a:r>
              <a:rPr sz="3600"/>
              <a:t>Interpreted</a:t>
            </a:r>
            <a:endParaRPr sz="3600"/>
          </a:p>
        </p:txBody>
      </p:sp>
      <p:sp>
        <p:nvSpPr>
          <p:cNvPr id="3" name="AutoShape2"/>
          <p:cNvSpPr>
            <a:extLst>
              <a:ext uri="smNativeData">
                <pr:smNativeData xmlns:pr="smNativeData" val="SMDATA_16_AJcWXBMAAAAlAAAAZQAAAA8BAAAAkAAAAEgAAACQAAAASAAAAAAAAAAAAAAAAAAAAAEAAABQAAAAVFVVVVVV1T8AAAAAAADgPwAAAAAAAOA/AAAAAAAA4D8AAAAAAADgPwAAAAAAAOA/AAAAAAAA4D8AAAAAAADgPwAAAAAAAOA/AAAAAAAA4D8CAAAAjAAAAAEAAAAAAAAAArCfDP///wgAAAAAAAAAAAAAAAAAAAAAAAAAAAAAAAAAAAAAZAAAAAEAAABAAAAAAAAAAAAAAAAAAAAAAAAAAAAAAAAAAAAAAAAAAAAAAAAAAAAAAAAAAAAAAAAAAAAAAAAAAAAAAAAAAAAAAAAAAAAAAAAAAAAAAAAAAAAAAAAAAAAAFAAAADwAAAAB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MBUAAIgDAABwMQAAKAgAABAAAAAmAAAACAAAAP//////////"/>
              </a:ext>
            </a:extLst>
          </p:cNvSpPr>
          <p:nvPr/>
        </p:nvSpPr>
        <p:spPr>
          <a:xfrm>
            <a:off x="3444240" y="574040"/>
            <a:ext cx="4592320" cy="75184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  <p:txBody>
          <a:bodyPr vert="horz" wrap="square" numCol="1" anchor="t"/>
          <a:lstStyle/>
          <a:p>
            <a:pPr algn="ctr">
              <a:defRPr sz="3600"/>
            </a:pPr>
            <a:r>
              <a:t>programming language</a:t>
            </a:r>
          </a:p>
        </p:txBody>
      </p:sp>
      <p:sp>
        <p:nvSpPr>
          <p:cNvPr id="4" name="AutoShape3"/>
          <p:cNvSpPr>
            <a:extLst>
              <a:ext uri="smNativeData">
                <pr:smNativeData xmlns:pr="smNativeData" val="SMDATA_16_AJcWXBMAAAAlAAAAywAAAA8BAAAAkAAAAEgAAACQAAAASAAAAAAAAAAAAAAAAAAAAAEAAABQAAAAMzMzMzMz5z8AAAAAAADgPwAAAAAAAOA/AAAAAAAA4D8AAAAAAADgPwAAAAAAAOA/AAAAAAAA4D8AAAAAAADgPwAAAAAAAOA/AAAAAAAA4D8CAAAAjAAAAAEAAAAAAAAAArCfDP///wgAAAAAAAAAAAAAAAAAAAAAAAAAAAAAAAAAAAAAZAAAAAEAAABAAAAAAAAAAAAAAAAAAAAAAAAAAAAAAAAAAAAAAAAAAAAAAAAAAAAAAAAAAAAAAAAAAAAAAAAAAAAAAAAAAAAAAAAAAAAAAAAAAAAAAAAAAAAAAAAAAAAAFAAAADwAAAAB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SgoAAH0JAAACDwAA+xIAABAAAAAmAAAACAAAAP//////////"/>
              </a:ext>
            </a:extLst>
          </p:cNvSpPr>
          <p:nvPr/>
        </p:nvSpPr>
        <p:spPr>
          <a:xfrm>
            <a:off x="1672590" y="1542415"/>
            <a:ext cx="767080" cy="1543050"/>
          </a:xfrm>
          <a:prstGeom prst="downArrow">
            <a:avLst>
              <a:gd name="adj1" fmla="val 50000"/>
              <a:gd name="adj2" fmla="val 55319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</p:sp>
      <p:sp>
        <p:nvSpPr>
          <p:cNvPr id="5" name="AutoShape4"/>
          <p:cNvSpPr>
            <a:extLst>
              <a:ext uri="smNativeData">
                <pr:smNativeData xmlns:pr="smNativeData" val="SMDATA_16_AJcWXBMAAAAlAAAAywAAAA8BAAAAkAAAAEgAAACQAAAASAAAAAAAAAAAAAAAAAAAAAEAAABQAAAAMzMzMzMz5z8AAAAAAADgPwAAAAAAAOA/AAAAAAAA4D8AAAAAAADgPwAAAAAAAOA/AAAAAAAA4D8AAAAAAADgPwAAAAAAAOA/AAAAAAAA4D8CAAAAjAAAAAEAAAAAAAAAArCfDP///wgAAAAAAAAAAAAAAAAAAAAAAAAAAAAAAAAAAAAAZAAAAAEAAABAAAAAAAAAAAAAAAAAAAAAAAAAAAAAAAAAAAAAAAAAAAAAAAAAAAAAAAAAAAAAAAAAAAAAAAAAAAAAAAAAAAAAAAAAAAAAAAAAAAAAAAAAAAAAAAAAAAAAFAAAADwAAAAB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KyAAAH4JAADjJAAA/BIAABAAAAAmAAAACAAAAP//////////"/>
              </a:ext>
            </a:extLst>
          </p:cNvSpPr>
          <p:nvPr/>
        </p:nvSpPr>
        <p:spPr>
          <a:xfrm>
            <a:off x="5229225" y="1543050"/>
            <a:ext cx="767080" cy="1543050"/>
          </a:xfrm>
          <a:prstGeom prst="downArrow">
            <a:avLst>
              <a:gd name="adj1" fmla="val 50000"/>
              <a:gd name="adj2" fmla="val 55319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</p:sp>
      <p:sp>
        <p:nvSpPr>
          <p:cNvPr id="6" name="AutoShape5"/>
          <p:cNvSpPr>
            <a:extLst>
              <a:ext uri="smNativeData">
                <pr:smNativeData xmlns:pr="smNativeData" val="SMDATA_16_AJcWXBMAAAAlAAAAZQAAAA8BAAAAkAAAAEgAAACQAAAASAAAAAAAAAAAAAAAAAAAAAEAAABQAAAAVFVVVVVV1T8AAAAAAADgPwAAAAAAAOA/AAAAAAAA4D8AAAAAAADgPwAAAAAAAOA/AAAAAAAA4D8AAAAAAADgPwAAAAAAAOA/AAAAAAAA4D8CAAAAjAAAAAEAAAAAAAAAArCfDP///wgAAAAAAAAAAAAAAAAAAAAAAAAAAAAAAAAAAAAAZAAAAAEAAABAAAAAAAAAAAAAAAAAAAAAAAAAAAAAAAAAAAAAAAAAAAAAAAAAAAAAAAAAAAAAAAAAAAAAAAAAAAAAAAAAAAAAAAAAAAAAAAAAAAAAAAAAAAAAAAAAAAAAFAAAADwAAAAB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ngIAAE4UAACaGQAAmhkAABAAAAAmAAAACAAAAP//////////"/>
              </a:ext>
            </a:extLst>
          </p:cNvSpPr>
          <p:nvPr/>
        </p:nvSpPr>
        <p:spPr>
          <a:xfrm>
            <a:off x="425450" y="3300730"/>
            <a:ext cx="3736340" cy="86106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  <p:txBody>
          <a:bodyPr vert="horz" wrap="square" numCol="1" anchor="t"/>
          <a:lstStyle/>
          <a:p>
            <a:pPr algn="ctr"/>
            <a:r>
              <a:t>The program is executed line by line from top to bottom.</a:t>
            </a:r>
          </a:p>
        </p:txBody>
      </p:sp>
      <p:sp>
        <p:nvSpPr>
          <p:cNvPr id="7" name="AutoShape6"/>
          <p:cNvSpPr>
            <a:extLst>
              <a:ext uri="smNativeData">
                <pr:smNativeData xmlns:pr="smNativeData" val="SMDATA_16_AJcWXBMAAAAlAAAAZQAAAA8BAAAAkAAAAEgAAACQAAAASAAAAAAAAAAAAAAAAAAAAAEAAABQAAAAVFVVVVVV1T8AAAAAAADgPwAAAAAAAOA/AAAAAAAA4D8AAAAAAADgPwAAAAAAAOA/AAAAAAAA4D8AAAAAAADgPwAAAAAAAOA/AAAAAAAA4D8CAAAAjAAAAAEAAAAAAAAAArCfDP///wgAAAAAAAAAAAAAAAAAAAAAAAAAAAAAAAAAAAAAZAAAAAEAAABAAAAAAAAAAAAAAAAAAAAAAAAAAAAAAAAAAAAAAAAAAAAAAAAAAAAAAAAAAAAAAAAAAAAAAAAAAAAAAAAAAAAAAAAAAAAAAAAAAAAAAAAAAAAAAAAAAAAAFAAAADwAAAAB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cxoAAE8UAABvMQAAmxkAABAAAAAmAAAACAAAAP//////////"/>
              </a:ext>
            </a:extLst>
          </p:cNvSpPr>
          <p:nvPr/>
        </p:nvSpPr>
        <p:spPr>
          <a:xfrm>
            <a:off x="4299585" y="3301365"/>
            <a:ext cx="3736340" cy="86106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headEnd type="none"/>
            <a:tailEnd type="none"/>
          </a:ln>
          <a:effectLst/>
        </p:spPr>
        <p:txBody>
          <a:bodyPr vert="horz" wrap="square" numCol="1" anchor="t"/>
          <a:lstStyle/>
          <a:p>
            <a:pPr algn="ctr"/>
            <a:r>
              <a:t>A language used by programmers to create software.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lAYAAAAIAACUMwAABRwAABAAAAAmAAAACAAAAAAAAAAAAAAA"/>
              </a:ext>
            </a:extLst>
          </p:cNvSpPr>
          <p:nvPr>
            <p:ph type="ctrTitle"/>
          </p:nvPr>
        </p:nvSpPr>
        <p:spPr/>
        <p:txBody>
          <a:bodyPr/>
          <a:lstStyle/>
          <a:p>
            <a:pPr/>
            <a:r>
              <a:t>How did I make it?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ext1"/>
          <p:cNvSpPr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0QUAAFcFAAAwGwAATQoAABAAAAAmAAAACAAAAP//////////"/>
              </a:ext>
            </a:extLst>
          </p:cNvSpPr>
          <p:nvPr/>
        </p:nvSpPr>
        <p:spPr>
          <a:xfrm>
            <a:off x="945515" y="868045"/>
            <a:ext cx="3474085" cy="8064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b"/>
          <a:lstStyle/>
          <a:p>
            <a:pPr defTabSz="449580">
              <a:tabLst/>
              <a:defRPr sz="2000" b="1"/>
            </a:pPr>
            <a:r>
              <a:t>Tools:</a:t>
            </a:r>
          </a:p>
        </p:txBody>
      </p:sp>
      <p:sp>
        <p:nvSpPr>
          <p:cNvPr id="3" name="SlideText2"/>
          <p:cNvSpPr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0QUAAMQKAAAwGwAAOxQAABAAAAAmAAAACAAAAP//////////"/>
              </a:ext>
            </a:extLst>
          </p:cNvSpPr>
          <p:nvPr/>
        </p:nvSpPr>
        <p:spPr>
          <a:xfrm>
            <a:off x="945515" y="1750060"/>
            <a:ext cx="3474085" cy="153860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ctr"/>
          <a:lstStyle/>
          <a:p>
            <a:pPr marL="342900" indent="-342900" defTabSz="449580">
              <a:buChar char="•"/>
              <a:tabLst/>
              <a:defRPr sz="2000"/>
            </a:pPr>
            <a:r>
              <a:t>DOG is written in C++</a:t>
            </a:r>
          </a:p>
          <a:p>
            <a:pPr marL="342900" indent="-342900" defTabSz="449580">
              <a:buChar char="•"/>
              <a:tabLst/>
              <a:defRPr sz="2000"/>
            </a:pPr>
            <a:r>
              <a:t>IDE: Visual Studio</a:t>
            </a:r>
          </a:p>
          <a:p>
            <a:pPr marL="342900" indent="-342900" defTabSz="449580">
              <a:buChar char="•"/>
              <a:tabLst/>
              <a:defRPr sz="2000"/>
            </a:pPr>
            <a:r>
              <a:t>VC: git</a:t>
            </a:r>
          </a:p>
          <a:p>
            <a:pPr marL="342900" indent="-342900" defTabSz="449580">
              <a:buChar char="•"/>
              <a:tabLst/>
              <a:defRPr sz="2000"/>
            </a:pPr>
            <a:r>
              <a:t>Text Editor: Sublime Text 3</a:t>
            </a:r>
          </a:p>
        </p:txBody>
      </p:sp>
      <p:sp>
        <p:nvSpPr>
          <p:cNvPr id="4" name="SlideText3"/>
          <p:cNvSpPr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Ih4AAFcFAACBMwAATQoAABAAAAAmAAAACAAAAP//////////"/>
              </a:ext>
            </a:extLst>
          </p:cNvSpPr>
          <p:nvPr/>
        </p:nvSpPr>
        <p:spPr>
          <a:xfrm>
            <a:off x="4898390" y="868045"/>
            <a:ext cx="3474085" cy="8064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b"/>
          <a:lstStyle/>
          <a:p>
            <a:pPr defTabSz="449580">
              <a:tabLst/>
              <a:defRPr sz="2000" b="1"/>
            </a:pPr>
            <a:r>
              <a:t>Research:</a:t>
            </a:r>
          </a:p>
        </p:txBody>
      </p:sp>
      <p:sp>
        <p:nvSpPr>
          <p:cNvPr id="5" name="SlideText4"/>
          <p:cNvSpPr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Ih4AAKEKAACBMwAARxgAABAAAAAmAAAACAAAAP//////////"/>
              </a:ext>
            </a:extLst>
          </p:cNvSpPr>
          <p:nvPr/>
        </p:nvSpPr>
        <p:spPr>
          <a:xfrm>
            <a:off x="4898390" y="1727835"/>
            <a:ext cx="3474085" cy="22186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ctr"/>
          <a:lstStyle/>
          <a:p>
            <a:pPr marL="342900" indent="-342900" defTabSz="449580">
              <a:buChar char="•"/>
              <a:tabLst/>
              <a:defRPr sz="2000"/>
            </a:pPr>
            <a:r>
              <a:t>Pre-development: MSDN, various tutorials and guides</a:t>
            </a:r>
          </a:p>
          <a:p>
            <a:pPr marL="342900" indent="-342900" defTabSz="449580">
              <a:buChar char="•"/>
              <a:tabLst/>
              <a:defRPr sz="2000"/>
            </a:pPr>
          </a:p>
          <a:p>
            <a:pPr marL="342900" indent="-342900" defTabSz="449580">
              <a:buChar char="•"/>
              <a:tabLst/>
              <a:defRPr sz="2000"/>
            </a:pPr>
            <a:r>
              <a:t>During development: StackOverflow, C++ documentation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lAYAAAAIAACUMwAABRwAABAAAAAmAAAACAAAAHxw////////"/>
              </a:ext>
            </a:extLst>
          </p:cNvSpPr>
          <p:nvPr>
            <p:ph type="ctrTitle"/>
          </p:nvPr>
        </p:nvSpPr>
        <p:spPr>
          <a:noFill/>
          <a:ln>
            <a:noFill/>
          </a:ln>
          <a:effectLst/>
        </p:spPr>
        <p:txBody>
          <a:bodyPr vert="horz" wrap="square" numCol="1" anchor="b">
            <a:prstTxWarp prst="textNoShape">
              <a:avLst/>
            </a:prstTxWarp>
          </a:bodyPr>
          <a:lstStyle/>
          <a:p>
            <a:pPr marL="0" marR="0" indent="0" algn="l" defTabSz="4495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5900"/>
            </a:pPr>
            <a:r>
              <a:t>Evaluation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ext1"/>
          <p:cNvSpPr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0QUAAFcFAAAwGwAATQoAAAAAAAAmAAAACAAAAP//////////"/>
              </a:ext>
            </a:extLst>
          </p:cNvSpPr>
          <p:nvPr/>
        </p:nvSpPr>
        <p:spPr>
          <a:xfrm>
            <a:off x="945515" y="868045"/>
            <a:ext cx="3474085" cy="8064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b"/>
          <a:lstStyle/>
          <a:p>
            <a:pPr defTabSz="449580">
              <a:tabLst/>
              <a:defRPr sz="2000" b="1"/>
            </a:pPr>
            <a:r>
              <a:t>What went well:</a:t>
            </a:r>
          </a:p>
        </p:txBody>
      </p:sp>
      <p:sp>
        <p:nvSpPr>
          <p:cNvPr id="3" name="SlideText2"/>
          <p:cNvSpPr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vQUAAMQKAAAwGwAAKRkAABAAAAAmAAAACAAAAP//////////"/>
              </a:ext>
            </a:extLst>
          </p:cNvSpPr>
          <p:nvPr/>
        </p:nvSpPr>
        <p:spPr>
          <a:xfrm>
            <a:off x="932815" y="1750060"/>
            <a:ext cx="3486785" cy="23399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ctr"/>
          <a:lstStyle/>
          <a:p>
            <a:pPr marL="342900" indent="-342900" defTabSz="449580">
              <a:buChar char="•"/>
              <a:tabLst/>
              <a:defRPr sz="2000"/>
            </a:pPr>
            <a:r>
              <a:t>The development</a:t>
            </a:r>
          </a:p>
          <a:p>
            <a:pPr marL="342900" indent="-342900" defTabSz="449580">
              <a:buChar char="•"/>
              <a:tabLst/>
              <a:defRPr sz="2000"/>
            </a:pPr>
          </a:p>
          <a:p>
            <a:pPr marL="342900" indent="-342900" defTabSz="449580">
              <a:buChar char="•"/>
              <a:tabLst/>
              <a:defRPr sz="2000"/>
            </a:pPr>
            <a:r>
              <a:t>How robust the finished product was</a:t>
            </a:r>
          </a:p>
          <a:p>
            <a:pPr marL="342900" indent="-342900" defTabSz="449580">
              <a:buChar char="•"/>
              <a:tabLst/>
              <a:defRPr sz="2000"/>
            </a:pPr>
          </a:p>
          <a:p>
            <a:pPr marL="342900" indent="-342900" defTabSz="449580">
              <a:buChar char="•"/>
              <a:tabLst/>
              <a:defRPr sz="2000"/>
            </a:pPr>
            <a:r>
              <a:t>How complete the finished product was</a:t>
            </a:r>
          </a:p>
        </p:txBody>
      </p:sp>
      <p:sp>
        <p:nvSpPr>
          <p:cNvPr id="4" name="SlideText3"/>
          <p:cNvSpPr>
            <a:extLst>
              <a:ext uri="smNativeData">
                <pr:smNativeData xmlns:pr="smNativeData" val="SMDATA_16_AJcWXBMAAAAlAAAAZAAAAA8BAAAAkAAAAEgAAACQAAAASAAAAAAAAAAC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Ih4AAFcFAACBMwAATQoAAAAAAAAmAAAACAAAAP//////////"/>
              </a:ext>
            </a:extLst>
          </p:cNvSpPr>
          <p:nvPr/>
        </p:nvSpPr>
        <p:spPr>
          <a:xfrm>
            <a:off x="4898390" y="868045"/>
            <a:ext cx="3474085" cy="8064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b"/>
          <a:lstStyle/>
          <a:p>
            <a:pPr defTabSz="449580">
              <a:tabLst/>
              <a:defRPr sz="2000" b="1"/>
            </a:pPr>
            <a:r>
              <a:t>What I found challenging:</a:t>
            </a:r>
          </a:p>
        </p:txBody>
      </p:sp>
      <p:sp>
        <p:nvSpPr>
          <p:cNvPr id="5" name="SlideText4"/>
          <p:cNvSpPr>
            <a:extLst>
              <a:ext uri="smNativeData">
                <pr:smNativeData xmlns:pr="smNativeData" val="SMDATA_16_AJcWXBMAAAAlAAAAZAAAAA8BAAAAkAAAAEgAAACQAAAASAAAAAAAAAAB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rCfBf///wEAAAAAAAAAAAAAAAAAAAAAAAAAAAAAAAAAAAAAAAAAAE1NTQJ/f38AgICAA8zMzADAwP8Af39/AAAAAAAAAAAAAAAAAAAAAAAAAAAAIQAAABgAAAAUAAAAIh4AAKQKAACBMwAALx0AABAAAAAmAAAACAAAAP//////////"/>
              </a:ext>
            </a:extLst>
          </p:cNvSpPr>
          <p:nvPr/>
        </p:nvSpPr>
        <p:spPr>
          <a:xfrm>
            <a:off x="4898390" y="1729740"/>
            <a:ext cx="3474085" cy="30143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anchor="ctr"/>
          <a:lstStyle/>
          <a:p>
            <a:pPr marL="342900" indent="-342900" defTabSz="449580">
              <a:buChar char="•"/>
              <a:tabLst/>
              <a:defRPr sz="2000"/>
            </a:pPr>
            <a:r>
              <a:t>Managing my time effectively </a:t>
            </a:r>
          </a:p>
          <a:p>
            <a:pPr marL="342900" indent="-342900" defTabSz="449580">
              <a:buChar char="•"/>
              <a:tabLst/>
              <a:defRPr sz="2000"/>
            </a:pPr>
          </a:p>
          <a:p>
            <a:pPr marL="342900" indent="-342900" defTabSz="449580">
              <a:buChar char="•"/>
              <a:tabLst/>
              <a:defRPr sz="2000"/>
            </a:pPr>
            <a:r>
              <a:t>Explaining what I was making</a:t>
            </a:r>
          </a:p>
          <a:p>
            <a:pPr marL="342900" indent="-342900" defTabSz="449580">
              <a:buChar char="•"/>
              <a:tabLst/>
              <a:defRPr sz="2000"/>
            </a:pPr>
          </a:p>
          <a:p>
            <a:pPr marL="342900" indent="-342900" defTabSz="449580">
              <a:buChar char="•"/>
              <a:tabLst/>
              <a:defRPr sz="2000"/>
            </a:pPr>
            <a:r>
              <a:t>The EPQ process and log book</a:t>
            </a:r>
          </a:p>
          <a:p>
            <a:pPr marL="342900" indent="-342900" defTabSz="449580">
              <a:buChar char="•"/>
              <a:tabLst/>
              <a:defRPr sz="2000"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8_AJcWXBMAAAAlAAAAEQAAAC8BAAAAkAAAAEgAAACQAAAASAAAAAAAAAAA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KwnwX///8BAAAAAAAAAAAAAAAAAAAAAAAAAAAAAAAAAAAAAAAAAABNTU0Cf39/AICAgAPMzMwAwMD/AH9/fwAAAAAAAAAAAAAAAAD///8AAAAAACEAAAAYAAAAFAAAAAAAAAAAAAAAVxQAAC8q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306445" cy="685736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Picture2"/>
          <p:cNvPicPr>
            <a:picLocks noChangeAspect="1"/>
            <a:extLst>
              <a:ext uri="smNativeData">
                <pr:smNativeData xmlns:pr="smNativeData" val="SMDATA_18_AJcWXBMAAAAlAAAAEQAAAC8BAAAAkAAAAEgAAACQAAAASAAAAAAAAAAA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KwnwX///8BAAAAAAAAAAAAAAAAAAAAAAAAAAAAAAAAAAAAAAAAAABNTU0Cf39/AICAgAPMzMwAwMD/AH9/fwAAAAAAAAAAAAAAAAD///8AAAAAACEAAAAYAAAAFAAAAKgRAAABAAAA/yUAADAq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2870200" y="635"/>
            <a:ext cx="3306445" cy="685736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Picture3"/>
          <p:cNvPicPr>
            <a:picLocks noChangeAspect="1"/>
            <a:extLst>
              <a:ext uri="smNativeData">
                <pr:smNativeData xmlns:pr="smNativeData" val="SMDATA_18_AJcWXBMAAAAlAAAAEQAAAC8BAAAAkAAAAEgAAACQAAAASAAAAAAAAAAAAAAAAAAAAAEAAABQAAAAAAAAAAAA4D8AAAAAAADgPwAAAAAAAOA/AAAAAAAA4D8AAAAAAADgPwAAAAAAAOA/AAAAAAAA4D8AAAAAAADgPwAAAAAAAOA/AAAAAAAA4D8CAAAAjAAAAAAAAAAAAAAAArCfDP///wgAAAAAAAAAAAAAAAAAAAAAAAAAAAAAAAAAAAAAZAAAAAEAAABAAAAAAAAAAAAAAAAAAAAAAAAAAAAAAAAAAAAAAAAAAAAAAAAAAAAAAAAAAAAAAAAAAAAAAAAAAAAAAAAAAAAAAAAAAAAAAAAAAAAAAAAAAAAAAAAAAAAAFAAAADwAAAAAAAAAAAAAAE1NTQ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AKwnwX///8BAAAAAAAAAAAAAAAAAAAAAAAAAAAAAAAAAAAAAAAAAABNTU0Cf39/AICAgAPMzMwAwMD/AH9/fwAAAAAAAAAAAAAAAAD///8AAAAAACEAAAAYAAAAFAAAAO0lAAABAAAARDoAADAq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6165215" y="635"/>
            <a:ext cx="3306445" cy="685736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4D4D4D"/>
      </a:dk1>
      <a:lt1>
        <a:srgbClr val="FFFFFF"/>
      </a:lt1>
      <a:dk2>
        <a:srgbClr val="FFFFFF"/>
      </a:dk2>
      <a:lt2>
        <a:srgbClr val="808080"/>
      </a:lt2>
      <a:accent1>
        <a:srgbClr val="02B09F"/>
      </a:accent1>
      <a:accent2>
        <a:srgbClr val="CCCCCC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SimSun"/>
        <a:cs typeface="Times New Roman"/>
      </a:majorFont>
      <a:minorFont>
        <a:latin typeface="Calibri"/>
        <a:ea typeface="SimSun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4D4D4D"/>
        </a:dk1>
        <a:lt1>
          <a:srgbClr val="FFFFFF"/>
        </a:lt1>
        <a:dk2>
          <a:srgbClr val="FFFFFF"/>
        </a:dk2>
        <a:lt2>
          <a:srgbClr val="808080"/>
        </a:lt2>
        <a:accent1>
          <a:srgbClr val="02B09F"/>
        </a:accent1>
        <a:accent2>
          <a:srgbClr val="CCCCCC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4D4D4D"/>
        </a:dk1>
        <a:lt1>
          <a:srgbClr val="FFFFFF"/>
        </a:lt1>
        <a:dk2>
          <a:srgbClr val="FFFFFF"/>
        </a:dk2>
        <a:lt2>
          <a:srgbClr val="808080"/>
        </a:lt2>
        <a:accent1>
          <a:srgbClr val="02B09F"/>
        </a:accent1>
        <a:accent2>
          <a:srgbClr val="CCCCCC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4D4D4D"/>
        </a:dk1>
        <a:lt1>
          <a:srgbClr val="FFFFFF"/>
        </a:lt1>
        <a:dk2>
          <a:srgbClr val="FFFFFF"/>
        </a:dk2>
        <a:lt2>
          <a:srgbClr val="808080"/>
        </a:lt2>
        <a:accent1>
          <a:srgbClr val="02B09F"/>
        </a:accent1>
        <a:accent2>
          <a:srgbClr val="CCCCCC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Oli</cp:lastModifiedBy>
  <cp:revision>0</cp:revision>
  <dcterms:created xsi:type="dcterms:W3CDTF">2017-10-26T06:45:49Z</dcterms:created>
  <dcterms:modified xsi:type="dcterms:W3CDTF">2018-12-16T18:18:40Z</dcterms:modified>
</cp:coreProperties>
</file>